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7"/>
  </p:notesMasterIdLst>
  <p:handoutMasterIdLst>
    <p:handoutMasterId r:id="rId8"/>
  </p:handoutMasterIdLst>
  <p:sldIdLst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64"/>
    <p:restoredTop sz="97921" autoAdjust="0"/>
  </p:normalViewPr>
  <p:slideViewPr>
    <p:cSldViewPr snapToGrid="0" snapToObjects="1">
      <p:cViewPr varScale="1">
        <p:scale>
          <a:sx n="111" d="100"/>
          <a:sy n="111" d="100"/>
        </p:scale>
        <p:origin x="133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4.xml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8EE4DFD-2C1F-4580-A583-51240D59CC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4F607B-2DF4-44D2-92AA-B67CAD24E9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D9A25A-7E99-4748-8DDA-7DBD011C901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9E3D30-E7AF-4C24-9D1B-818E405DA9D4}"/>
              </a:ext>
            </a:extLst>
          </p:cNvPr>
          <p:cNvSpPr>
            <a:spLocks noGrp="1"/>
          </p:cNvSpPr>
          <p:nvPr>
            <p:ph type="ftr" sz="quarter" idx="2"/>
            <p:custDataLst>
              <p:tags r:id="rId2"/>
            </p:custDataLst>
          </p:nvPr>
        </p:nvSpPr>
        <p:spPr>
          <a:xfrm>
            <a:off x="0" y="8685213"/>
            <a:ext cx="68580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algn="ctr"/>
            <a:r>
              <a:rPr lang="en-US" sz="800">
                <a:solidFill>
                  <a:srgbClr val="0000FF"/>
                </a:solidFill>
                <a:latin typeface="Arial" panose="020B0604020202020204" pitchFamily="34" charset="0"/>
              </a:rPr>
              <a:t>Internal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F3E1F9-5EE3-4FA0-A6AC-ACF77A848B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5ED1C9-0990-4EB3-BB4C-95340382F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7686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3.xml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1A7EA1-4042-3A48-A836-0B24EAEB295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2"/>
            </p:custDataLst>
          </p:nvPr>
        </p:nvSpPr>
        <p:spPr>
          <a:xfrm>
            <a:off x="0" y="8685213"/>
            <a:ext cx="68580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lang="en-US" sz="800" b="0" i="0" u="none">
                <a:solidFill>
                  <a:srgbClr val="0000FF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Internal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F9D911-90D6-C043-A09D-E6BC37B9D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959979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Internal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F9D911-90D6-C043-A09D-E6BC37B9D07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859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D89C-417A-DB4B-82BF-F35CB032A1B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1136-53E8-A346-A3B3-E10F4E478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563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D89C-417A-DB4B-82BF-F35CB032A1B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en-US" b="0" i="0" u="none">
                <a:solidFill>
                  <a:srgbClr val="0000FF"/>
                </a:solidFill>
              </a:defRPr>
            </a:lvl1pPr>
          </a:lstStyle>
          <a:p>
            <a:r>
              <a:rPr lang="en-US"/>
              <a:t>Internal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1136-53E8-A346-A3B3-E10F4E478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512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D89C-417A-DB4B-82BF-F35CB032A1B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1136-53E8-A346-A3B3-E10F4E478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799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D89C-417A-DB4B-82BF-F35CB032A1B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1136-53E8-A346-A3B3-E10F4E478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83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D89C-417A-DB4B-82BF-F35CB032A1B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1136-53E8-A346-A3B3-E10F4E478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883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D89C-417A-DB4B-82BF-F35CB032A1B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1136-53E8-A346-A3B3-E10F4E478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000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D89C-417A-DB4B-82BF-F35CB032A1B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1136-53E8-A346-A3B3-E10F4E478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286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D89C-417A-DB4B-82BF-F35CB032A1B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1136-53E8-A346-A3B3-E10F4E478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125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D89C-417A-DB4B-82BF-F35CB032A1B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1136-53E8-A346-A3B3-E10F4E478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860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D89C-417A-DB4B-82BF-F35CB032A1B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1136-53E8-A346-A3B3-E10F4E478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480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D89C-417A-DB4B-82BF-F35CB032A1B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E1136-53E8-A346-A3B3-E10F4E478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05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5D89C-417A-DB4B-82BF-F35CB032A1B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3"/>
            </p:custDataLst>
          </p:nvPr>
        </p:nvSpPr>
        <p:spPr>
          <a:xfrm>
            <a:off x="0" y="6356350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800" b="0" i="0" u="none">
                <a:solidFill>
                  <a:srgbClr val="0000FF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Internal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E1136-53E8-A346-A3B3-E10F4E478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843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504C7-25F5-475E-9997-DBA007CED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365" y="459777"/>
            <a:ext cx="8229600" cy="452475"/>
          </a:xfrm>
        </p:spPr>
        <p:txBody>
          <a:bodyPr>
            <a:noAutofit/>
          </a:bodyPr>
          <a:lstStyle/>
          <a:p>
            <a:r>
              <a:rPr lang="en-US" sz="3200" dirty="0"/>
              <a:t>My Development Plan for Practicum 2026</a:t>
            </a:r>
            <a:br>
              <a:rPr lang="en-US" sz="3200" dirty="0"/>
            </a:br>
            <a:r>
              <a:rPr lang="en-US" sz="1400" dirty="0"/>
              <a:t>identify areas and specific actions of how you would like to develop as Group/Team coach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F223105-BAF2-4786-B362-7281F84A35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8361142"/>
              </p:ext>
            </p:extLst>
          </p:nvPr>
        </p:nvGraphicFramePr>
        <p:xfrm>
          <a:off x="457200" y="1439247"/>
          <a:ext cx="8229600" cy="5375744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717040">
                  <a:extLst>
                    <a:ext uri="{9D8B030D-6E8A-4147-A177-3AD203B41FA5}">
                      <a16:colId xmlns:a16="http://schemas.microsoft.com/office/drawing/2014/main" val="791735729"/>
                    </a:ext>
                  </a:extLst>
                </a:gridCol>
                <a:gridCol w="2052320">
                  <a:extLst>
                    <a:ext uri="{9D8B030D-6E8A-4147-A177-3AD203B41FA5}">
                      <a16:colId xmlns:a16="http://schemas.microsoft.com/office/drawing/2014/main" val="2153221694"/>
                    </a:ext>
                  </a:extLst>
                </a:gridCol>
                <a:gridCol w="2626416">
                  <a:extLst>
                    <a:ext uri="{9D8B030D-6E8A-4147-A177-3AD203B41FA5}">
                      <a16:colId xmlns:a16="http://schemas.microsoft.com/office/drawing/2014/main" val="911573104"/>
                    </a:ext>
                  </a:extLst>
                </a:gridCol>
                <a:gridCol w="1833824">
                  <a:extLst>
                    <a:ext uri="{9D8B030D-6E8A-4147-A177-3AD203B41FA5}">
                      <a16:colId xmlns:a16="http://schemas.microsoft.com/office/drawing/2014/main" val="1818964212"/>
                    </a:ext>
                  </a:extLst>
                </a:gridCol>
              </a:tblGrid>
              <a:tr h="3108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Specific Area/Action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How would this benefit you in your role as Coach?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How are you going to execute on your identified actions(situations/behaviors)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Who / What can help?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1192109"/>
                  </a:ext>
                </a:extLst>
              </a:tr>
              <a:tr h="1531572">
                <a:tc>
                  <a:txBody>
                    <a:bodyPr/>
                    <a:lstStyle/>
                    <a:p>
                      <a:pPr marL="0" marR="0" lvl="0" indent="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</a:rPr>
                        <a:t>1.</a:t>
                      </a: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en-US" sz="110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944269"/>
                  </a:ext>
                </a:extLst>
              </a:tr>
              <a:tr h="1654191">
                <a:tc>
                  <a:txBody>
                    <a:bodyPr/>
                    <a:lstStyle/>
                    <a:p>
                      <a:pPr marL="0" marR="0" lvl="0" indent="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kern="1200" dirty="0">
                          <a:solidFill>
                            <a:schemeClr val="dk1"/>
                          </a:solidFill>
                          <a:effectLst/>
                        </a:rPr>
                        <a:t>2.</a:t>
                      </a:r>
                    </a:p>
                    <a:p>
                      <a:pPr marL="0" marR="0" lvl="0" indent="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US" sz="1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US" sz="1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US" sz="1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494003"/>
                  </a:ext>
                </a:extLst>
              </a:tr>
              <a:tr h="1418837">
                <a:tc>
                  <a:txBody>
                    <a:bodyPr/>
                    <a:lstStyle/>
                    <a:p>
                      <a:pPr marL="0" marR="0" lvl="0" indent="0" algn="l" defTabSz="4572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b="1" kern="1200" dirty="0">
                          <a:solidFill>
                            <a:schemeClr val="dk1"/>
                          </a:solidFill>
                          <a:effectLst/>
                        </a:rPr>
                        <a:t>3.</a:t>
                      </a:r>
                      <a:endParaRPr lang="en-US" sz="1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-1143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941378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54ED37B-5D5C-6128-1AB6-1E7B58246723}"/>
              </a:ext>
            </a:extLst>
          </p:cNvPr>
          <p:cNvSpPr txBox="1"/>
          <p:nvPr/>
        </p:nvSpPr>
        <p:spPr>
          <a:xfrm>
            <a:off x="762000" y="152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Graphic 2" descr="KDVI Logo">
            <a:extLst>
              <a:ext uri="{FF2B5EF4-FFF2-40B4-BE49-F238E27FC236}">
                <a16:creationId xmlns:a16="http://schemas.microsoft.com/office/drawing/2014/main" id="{0FA487DE-A5E2-75D2-B598-8580BE1C2F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9531" y="293314"/>
            <a:ext cx="1093680" cy="10345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723ABB-C795-8D07-C951-79427BD0A574}"/>
              </a:ext>
            </a:extLst>
          </p:cNvPr>
          <p:cNvSpPr txBox="1"/>
          <p:nvPr/>
        </p:nvSpPr>
        <p:spPr>
          <a:xfrm>
            <a:off x="457200" y="1078715"/>
            <a:ext cx="3753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Name: </a:t>
            </a:r>
          </a:p>
        </p:txBody>
      </p:sp>
    </p:spTree>
    <p:extLst>
      <p:ext uri="{BB962C8B-B14F-4D97-AF65-F5344CB8AC3E}">
        <p14:creationId xmlns:p14="http://schemas.microsoft.com/office/powerpoint/2010/main" val="14460063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Internal"/>
  <p:tag name="BJHEADERFOOTERTEXTMARKING" val="Intern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Internal"/>
  <p:tag name="BJHEADERFOOTERTEXTMARKING" val="Interna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Internal"/>
  <p:tag name="BJHEADERFOOTERTEXTMARKING" val="Interna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Internal"/>
  <p:tag name="BJHEADERFOOTERTEXTMARKING" val="Interna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Internal"/>
  <p:tag name="BJHEADERFOOTERTEXTMARKING" val="Internal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7edc357-5a44-4562-8e57-89993d47f54a" xsi:nil="true"/>
    <lcf76f155ced4ddcb4097134ff3c332f xmlns="2a1ddc9a-53f0-42be-996b-7a3e4c98b8cf">
      <Terms xmlns="http://schemas.microsoft.com/office/infopath/2007/PartnerControls"/>
    </lcf76f155ced4ddcb4097134ff3c332f>
  </documentManagement>
</p:properties>
</file>

<file path=customXml/item2.xml><?xml version="1.0" encoding="utf-8"?>
<sisl xmlns:xsd="http://www.w3.org/2001/XMLSchema" xmlns:xsi="http://www.w3.org/2001/XMLSchema-instance" xmlns="http://www.boldonjames.com/2008/01/sie/internal/label" sislVersion="0" policy="fab68110-d7b3-411c-a174-58f092b76247" origin="userSelected">
  <element uid="654c5258-265d-436c-aa7b-b785230895d3" value=""/>
</sisl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E7DCADAC84BF4594E6BCE50A68D84A" ma:contentTypeVersion="19" ma:contentTypeDescription="Create a new document." ma:contentTypeScope="" ma:versionID="8e836a5ebb876c51b73227e4d6c7fbb5">
  <xsd:schema xmlns:xsd="http://www.w3.org/2001/XMLSchema" xmlns:xs="http://www.w3.org/2001/XMLSchema" xmlns:p="http://schemas.microsoft.com/office/2006/metadata/properties" xmlns:ns2="2a1ddc9a-53f0-42be-996b-7a3e4c98b8cf" xmlns:ns3="47edc357-5a44-4562-8e57-89993d47f54a" targetNamespace="http://schemas.microsoft.com/office/2006/metadata/properties" ma:root="true" ma:fieldsID="d648fa349f34432a03131a46b0bafe2d" ns2:_="" ns3:_="">
    <xsd:import namespace="2a1ddc9a-53f0-42be-996b-7a3e4c98b8cf"/>
    <xsd:import namespace="47edc357-5a44-4562-8e57-89993d47f5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1ddc9a-53f0-42be-996b-7a3e4c98b8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7cfc399f-0502-4ae6-b5cb-c1cf298723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edc357-5a44-4562-8e57-89993d47f54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0024b26-3a86-4da5-add8-92559d34d951}" ma:internalName="TaxCatchAll" ma:showField="CatchAllData" ma:web="47edc357-5a44-4562-8e57-89993d47f5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5A59EB-6DDE-4A70-A7F7-2F0DA154D77E}">
  <ds:schemaRefs>
    <ds:schemaRef ds:uri="http://schemas.microsoft.com/office/2006/metadata/properties"/>
    <ds:schemaRef ds:uri="http://schemas.microsoft.com/office/infopath/2007/PartnerControls"/>
    <ds:schemaRef ds:uri="47edc357-5a44-4562-8e57-89993d47f54a"/>
    <ds:schemaRef ds:uri="2a1ddc9a-53f0-42be-996b-7a3e4c98b8cf"/>
  </ds:schemaRefs>
</ds:datastoreItem>
</file>

<file path=customXml/itemProps2.xml><?xml version="1.0" encoding="utf-8"?>
<ds:datastoreItem xmlns:ds="http://schemas.openxmlformats.org/officeDocument/2006/customXml" ds:itemID="{226059D4-E4B7-400D-BBD0-05CCA6DDF8ED}">
  <ds:schemaRefs>
    <ds:schemaRef ds:uri="http://www.w3.org/2001/XMLSchema"/>
    <ds:schemaRef ds:uri="http://www.boldonjames.com/2008/01/sie/internal/label"/>
  </ds:schemaRefs>
</ds:datastoreItem>
</file>

<file path=customXml/itemProps3.xml><?xml version="1.0" encoding="utf-8"?>
<ds:datastoreItem xmlns:ds="http://schemas.openxmlformats.org/officeDocument/2006/customXml" ds:itemID="{5060E6B4-17DB-47CE-8AFA-6A9F22507C4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9AB65D1-359B-4F2D-9F5E-6E160D0E1D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a1ddc9a-53f0-42be-996b-7a3e4c98b8cf"/>
    <ds:schemaRef ds:uri="47edc357-5a44-4562-8e57-89993d47f5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70</Words>
  <Application>Microsoft Office PowerPoint</Application>
  <PresentationFormat>On-screen Show (4:3)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Symbol</vt:lpstr>
      <vt:lpstr>Office Theme</vt:lpstr>
      <vt:lpstr>My Development Plan for Practicum 2026 identify areas and specific actions of how you would like to develop as Group/Team coach</vt:lpstr>
    </vt:vector>
  </TitlesOfParts>
  <Company>IMD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Black</dc:creator>
  <cp:keywords>Internal</cp:keywords>
  <cp:lastModifiedBy>Stephanie Shirley-Smith</cp:lastModifiedBy>
  <cp:revision>49</cp:revision>
  <dcterms:created xsi:type="dcterms:W3CDTF">2017-03-10T22:27:55Z</dcterms:created>
  <dcterms:modified xsi:type="dcterms:W3CDTF">2026-09-11T07:47:40Z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cd789633-e013-4469-96ea-14b7efd8f13b</vt:lpwstr>
  </property>
  <property fmtid="{D5CDD505-2E9C-101B-9397-08002B2CF9AE}" pid="3" name="bjClsUserRVM">
    <vt:lpwstr>[]</vt:lpwstr>
  </property>
  <property fmtid="{D5CDD505-2E9C-101B-9397-08002B2CF9AE}" pid="4" name="bjSaver">
    <vt:lpwstr>fF2Mj9eq0lHOf015MZ1o/L8XjN87wlu7</vt:lpwstr>
  </property>
  <property fmtid="{D5CDD505-2E9C-101B-9397-08002B2CF9AE}" pid="5" name="bjDocumentLabelXML">
    <vt:lpwstr>&lt;?xml version="1.0" encoding="us-ascii"?&gt;&lt;sisl xmlns:xsd="http://www.w3.org/2001/XMLSchema" xmlns:xsi="http://www.w3.org/2001/XMLSchema-instance" sislVersion="0" policy="fab68110-d7b3-411c-a174-58f092b76247" origin="userSelected" xmlns="http://www.boldonj</vt:lpwstr>
  </property>
  <property fmtid="{D5CDD505-2E9C-101B-9397-08002B2CF9AE}" pid="6" name="bjDocumentLabelXML-0">
    <vt:lpwstr>ames.com/2008/01/sie/internal/label"&gt;&lt;element uid="654c5258-265d-436c-aa7b-b785230895d3" value="" /&gt;&lt;/sisl&gt;</vt:lpwstr>
  </property>
  <property fmtid="{D5CDD505-2E9C-101B-9397-08002B2CF9AE}" pid="7" name="bjDocumentSecurityLabel">
    <vt:lpwstr>Internal</vt:lpwstr>
  </property>
  <property fmtid="{D5CDD505-2E9C-101B-9397-08002B2CF9AE}" pid="8" name="bjSlideMasterFooterText">
    <vt:lpwstr>Internal</vt:lpwstr>
  </property>
  <property fmtid="{D5CDD505-2E9C-101B-9397-08002B2CF9AE}" pid="9" name="ContentTypeId">
    <vt:lpwstr>0x010100A8E7DCADAC84BF4594E6BCE50A68D84A</vt:lpwstr>
  </property>
</Properties>
</file>